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5478-11AA-425D-89A2-AF0496B2F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E9E9C-9353-4976-A02E-CA71BB25D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96E7D-0CBC-4B2B-A7F5-EF3360BB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49984-9A7F-4653-ACC0-33CAEB24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F516-EDD5-4AC0-AB24-9CBB9C1A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4A00-CA06-4448-B7EF-412E841B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AB25B-5524-4E07-A58D-C07E3FD19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7A151-8E49-44C7-8D96-14C3F036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A6DE9-48AC-43F7-B0AB-8EB79E48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FC31-1D04-4AB4-B3BC-843FEABB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3FDAF0-0283-4872-ACB7-ECECB1725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DB2BD-C85C-46A3-BF60-06329AD6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4733D-768D-4173-A995-D8895C6A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7548A-217C-48E0-8F8F-C3A14407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B04F1-D910-498C-BDC4-FC5EFAE1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5951-DCC0-4FEF-AD4C-C73C70F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4D27D-6F0C-40D7-99D2-FC812B7A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E57B6-53A8-4B46-8A7B-0B35385F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1EEF-F1A5-4E3F-B17D-6BA4047E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68222-1DF6-4DE6-B488-ECBFC5B0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3F22-135E-40D8-A9E3-74D8A2EE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DB59C-45E0-4DFB-AD70-E9654C442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088B-AB5E-41B2-B12E-19FC8F66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7F619-9B70-4767-932C-00E12D50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6447-E59B-431B-9728-E026CF18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7D09-975D-4D84-9A6B-40368791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0AE5A-250D-452E-82D0-AEFDE9FD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D8EED-3486-446B-B1F3-A760397FF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249DD-7491-4A7D-90EB-B5667E84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028CE-EBE0-4CCD-B419-0800F85D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5D2EF-343C-47A7-9A66-78E5C25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3D8E-492D-4843-BCBD-02793337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86EE-3A18-4239-A48D-E3BBEE968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DA0DF-87EE-4685-A793-EC2A1FB41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C67B4-8178-4A3F-A2E4-0D274300E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9F946-4EAC-442C-B0CB-582380E67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00077-170B-409D-960A-287A8FCE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3B1CF-70C9-4821-9494-5C1E5305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5345-2A4A-41C1-BE73-C9BC5C5D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7546-335E-4CE6-AF0F-F2FD850F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59A46-B112-48A1-811D-9CC4D90C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18C5C-E233-4211-AC1C-C45E0E48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DE03C-59A7-4B66-8C14-EEBFB1C2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7C837-F7FC-4907-BA33-DEADBC86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DBF9A-36AB-4FFF-99DB-89E41E1F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2AB19-0C23-4F60-A2FB-7B01EFA9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DB1D6-0C46-4D4D-B650-71843585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8FBF-05A4-4A03-803A-3DA414164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B78BA-61F4-42D4-B62F-11A0CA607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C47F9-19D7-450E-A752-919E39E4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ACE6B-FDB3-4126-8084-64360038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826A8-AC9F-4DC4-8352-39EA0C9E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9B51-F32C-4C5B-B5D7-DA1EF427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CB27D3-F01B-42AE-AECA-7148621E2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8C31C-8410-4968-8547-5A8649B92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3232D-8CC7-4562-BA87-EC84564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F489-61EF-485B-A1FF-393CF647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1533E-8861-4F04-82B5-EBE1479B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1C194-3411-4EC2-ABFD-6859044B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6D50B-00C4-4301-BE5A-8E599EF62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4C911-BC5D-48CA-8627-4B8DFD749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27E9-A544-428B-A278-A12B9D6733DE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D1D3E-111E-4EA6-8FF6-41D242606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5207A-00AA-4B3D-9909-031B8BFCE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050D-5A9D-4606-888C-35D91A19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3A52-A0D4-47F8-9EF6-23CB25934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0634"/>
            <a:ext cx="9144000" cy="630936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prstClr val="black"/>
                </a:solidFill>
              </a:rPr>
              <a:t>International Contractors Inc.  (ICI)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6323B-E9F8-4481-AD6E-7E610A5B8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2570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Consults directly with the owner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Acts under the owners direction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Advocates and serves in the best interest of the owner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Oversee HVAC Phase I and II installation</a:t>
            </a:r>
          </a:p>
        </p:txBody>
      </p:sp>
    </p:spTree>
    <p:extLst>
      <p:ext uri="{BB962C8B-B14F-4D97-AF65-F5344CB8AC3E}">
        <p14:creationId xmlns:p14="http://schemas.microsoft.com/office/powerpoint/2010/main" val="342224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1AAE70-8849-4131-9E4F-0C56C85C7B45}"/>
              </a:ext>
            </a:extLst>
          </p:cNvPr>
          <p:cNvSpPr/>
          <p:nvPr/>
        </p:nvSpPr>
        <p:spPr>
          <a:xfrm>
            <a:off x="989901" y="1057013"/>
            <a:ext cx="82128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3D424F"/>
                </a:solidFill>
                <a:effectLst/>
                <a:latin typeface="soleil"/>
              </a:rPr>
              <a:t>Eriksson Engineering</a:t>
            </a:r>
          </a:p>
          <a:p>
            <a:endParaRPr lang="en-US" dirty="0">
              <a:solidFill>
                <a:srgbClr val="3D424F"/>
              </a:solidFill>
              <a:latin typeface="soleil"/>
            </a:endParaRPr>
          </a:p>
          <a:p>
            <a:r>
              <a:rPr lang="en-US" sz="2400" dirty="0">
                <a:solidFill>
                  <a:srgbClr val="3D424F"/>
                </a:solidFill>
                <a:latin typeface="soleil"/>
              </a:rPr>
              <a:t>C</a:t>
            </a:r>
            <a:r>
              <a:rPr lang="en-US" sz="2400" b="0" i="0" dirty="0">
                <a:solidFill>
                  <a:srgbClr val="3D424F"/>
                </a:solidFill>
                <a:effectLst/>
                <a:latin typeface="soleil"/>
              </a:rPr>
              <a:t>ivil engineering: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D424F"/>
                </a:solidFill>
                <a:latin typeface="soleil"/>
              </a:rPr>
              <a:t>S</a:t>
            </a:r>
            <a:r>
              <a:rPr lang="en-US" sz="2400" b="0" i="0" dirty="0">
                <a:solidFill>
                  <a:srgbClr val="3D424F"/>
                </a:solidFill>
                <a:effectLst/>
                <a:latin typeface="soleil"/>
              </a:rPr>
              <a:t>ite design and athletic field development for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D424F"/>
                </a:solidFill>
                <a:latin typeface="soleil"/>
              </a:rPr>
              <a:t>T</a:t>
            </a:r>
            <a:r>
              <a:rPr lang="en-US" sz="2400" b="0" i="0" dirty="0">
                <a:solidFill>
                  <a:srgbClr val="3D424F"/>
                </a:solidFill>
                <a:effectLst/>
                <a:latin typeface="soleil"/>
              </a:rPr>
              <a:t>raffic and parking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D424F"/>
                </a:solidFill>
                <a:latin typeface="soleil"/>
              </a:rPr>
              <a:t>L</a:t>
            </a:r>
            <a:r>
              <a:rPr lang="en-US" sz="2400" b="0" i="0" dirty="0">
                <a:solidFill>
                  <a:srgbClr val="3D424F"/>
                </a:solidFill>
                <a:effectLst/>
                <a:latin typeface="soleil"/>
              </a:rPr>
              <a:t>andscape architecture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D424F"/>
              </a:solidFill>
              <a:latin typeface="solei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D424F"/>
              </a:solidFill>
              <a:effectLst/>
              <a:latin typeface="solei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D424F"/>
              </a:solidFill>
              <a:latin typeface="solei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D424F"/>
              </a:solidFill>
              <a:latin typeface="solei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838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5AFAB7-DD84-42BC-A77C-97FA271AB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641" y="365125"/>
            <a:ext cx="1998400" cy="1006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62C1B8-F1D4-4FC0-B08A-A969C186BA9E}"/>
              </a:ext>
            </a:extLst>
          </p:cNvPr>
          <p:cNvSpPr/>
          <p:nvPr/>
        </p:nvSpPr>
        <p:spPr>
          <a:xfrm>
            <a:off x="1512815" y="1498126"/>
            <a:ext cx="6096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Energy Sustainability for Public Buildings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Operations and maintenance: Conduct routine maintenance of facility systems, identifying any potential issues and correct them to ensure they are functioning efficiently.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Lighting: Turn off lights when not in use, maximize daylight, and remove unnecessary lighting.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Heating and cooling: Monitor and adjust thermostat with seasonal changes, regularly change HVAC filters, use shades/blinds to control direct sun heating and seal exterior doors and windows when using HVAC.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Solar Energy</a:t>
            </a:r>
          </a:p>
        </p:txBody>
      </p:sp>
    </p:spTree>
    <p:extLst>
      <p:ext uri="{BB962C8B-B14F-4D97-AF65-F5344CB8AC3E}">
        <p14:creationId xmlns:p14="http://schemas.microsoft.com/office/powerpoint/2010/main" val="172039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soleil</vt:lpstr>
      <vt:lpstr>Office Theme</vt:lpstr>
      <vt:lpstr>International Contractors Inc.  (ICI)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Zelek</dc:creator>
  <cp:lastModifiedBy>Michael Zelek</cp:lastModifiedBy>
  <cp:revision>5</cp:revision>
  <cp:lastPrinted>2023-02-07T22:44:58Z</cp:lastPrinted>
  <dcterms:created xsi:type="dcterms:W3CDTF">2023-02-07T22:19:02Z</dcterms:created>
  <dcterms:modified xsi:type="dcterms:W3CDTF">2023-02-07T22:45:46Z</dcterms:modified>
</cp:coreProperties>
</file>